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01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60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23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1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17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40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43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65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7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42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A7A6D-E535-4CDE-A0B7-F5A1146C3988}" type="datetimeFigureOut">
              <a:rPr lang="fr-FR" smtClean="0"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1F39-2968-4004-A22B-F0920A5A7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27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RÃ©sultat de recherche d'images pour &quot;CROIX DESS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0" y="1043608"/>
            <a:ext cx="1687182" cy="168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38943" y="395536"/>
            <a:ext cx="590465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3399"/>
                </a:solidFill>
                <a:latin typeface="Broadway" panose="04040905080B02020502" pitchFamily="82" charset="0"/>
              </a:rPr>
              <a:t>Bulletin inscription repas </a:t>
            </a:r>
          </a:p>
          <a:p>
            <a:endParaRPr lang="fr-FR" dirty="0" smtClean="0">
              <a:solidFill>
                <a:srgbClr val="FFC000"/>
              </a:solidFill>
              <a:latin typeface="Broadway" panose="04040905080B02020502" pitchFamily="82" charset="0"/>
            </a:endParaRPr>
          </a:p>
          <a:p>
            <a:pPr algn="r"/>
            <a:r>
              <a:rPr lang="fr-FR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anose="04040905080B02020502" pitchFamily="82" charset="0"/>
              </a:rPr>
              <a:t>Fête Paroissiale</a:t>
            </a:r>
          </a:p>
          <a:p>
            <a:pPr algn="r"/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anose="04040905080B02020502" pitchFamily="82" charset="0"/>
              </a:rPr>
              <a:t>Notre Dame de Poix  </a:t>
            </a:r>
          </a:p>
          <a:p>
            <a:pPr algn="ctr"/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latin typeface="Broadway" panose="04040905080B02020502" pitchFamily="82" charset="0"/>
            </a:endParaRPr>
          </a:p>
          <a:p>
            <a:pPr algn="r"/>
            <a:r>
              <a:rPr lang="fr-F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anose="04040905080B02020502" pitchFamily="82" charset="0"/>
              </a:rPr>
              <a:t>Dimanche 23 Septembre 2018 </a:t>
            </a:r>
          </a:p>
          <a:p>
            <a:pPr algn="ctr"/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latin typeface="Broadway" panose="04040905080B02020502" pitchFamily="82" charset="0"/>
            </a:endParaRPr>
          </a:p>
          <a:p>
            <a:pPr algn="r"/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anose="04040905080B02020502" pitchFamily="82" charset="0"/>
              </a:rPr>
              <a:t>BLANGY SOUS POIX 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5800" y="3476912"/>
            <a:ext cx="601459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Merci de nous faire parvenir votre bulletin d’inscription à l’adresse inscrite en bas de page, ou par mail : paroissedepoix@yahoo.fr</a:t>
            </a:r>
          </a:p>
          <a:p>
            <a:r>
              <a:rPr lang="fr-FR" smtClean="0"/>
              <a:t> </a:t>
            </a:r>
            <a:r>
              <a:rPr lang="fr-FR" smtClean="0"/>
              <a:t>----------------------------------------------------------------------------------</a:t>
            </a:r>
            <a:r>
              <a:rPr lang="fr-FR" b="1" smtClean="0"/>
              <a:t>Nom </a:t>
            </a:r>
            <a:r>
              <a:rPr lang="fr-FR" b="1" dirty="0" smtClean="0"/>
              <a:t>:………………………………Prénom : ……………………… Adresse:……………………………………………………………...  </a:t>
            </a:r>
          </a:p>
          <a:p>
            <a:r>
              <a:rPr lang="fr-FR" b="1" dirty="0" smtClean="0"/>
              <a:t>Code Postal:…………………………Ville:………………..........................</a:t>
            </a:r>
          </a:p>
          <a:p>
            <a:r>
              <a:rPr lang="fr-FR" b="1" dirty="0" smtClean="0"/>
              <a:t>Téléphone :…………………………….. </a:t>
            </a:r>
          </a:p>
          <a:p>
            <a:r>
              <a:rPr lang="fr-FR" b="1" dirty="0" smtClean="0"/>
              <a:t>Courriel :…………………………………. 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739550" y="6119740"/>
            <a:ext cx="5818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Nombre de repas adulte(s) 10 € X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……=……..€ </a:t>
            </a:r>
            <a:endParaRPr lang="fr-F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Nombre de repas enfant(s) 4 € X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……=…….€</a:t>
            </a:r>
            <a:endParaRPr lang="fr-F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Total à régler = ……………..€</a:t>
            </a:r>
          </a:p>
          <a:p>
            <a:pPr algn="r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Chèque à l’ordre : Paroisse Notre Dame de Poix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0648" y="7596336"/>
            <a:ext cx="6597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</a:t>
            </a:r>
            <a:r>
              <a:rPr lang="fr-FR" b="1" i="1" dirty="0" smtClean="0"/>
              <a:t>Paroisse Notre Dame de Poix </a:t>
            </a:r>
          </a:p>
          <a:p>
            <a:r>
              <a:rPr lang="fr-FR" b="1" i="1" dirty="0" smtClean="0"/>
              <a:t>	4,montée de l’église – 80290  Poix de Picardie</a:t>
            </a:r>
          </a:p>
          <a:p>
            <a:r>
              <a:rPr lang="fr-FR" b="1" i="1" dirty="0" smtClean="0"/>
              <a:t>	Contacts: Marie Ange </a:t>
            </a:r>
            <a:r>
              <a:rPr lang="fr-FR" b="1" i="1" dirty="0" err="1" smtClean="0"/>
              <a:t>Babka</a:t>
            </a:r>
            <a:r>
              <a:rPr lang="fr-FR" b="1" i="1" dirty="0"/>
              <a:t> </a:t>
            </a:r>
            <a:r>
              <a:rPr lang="fr-FR" b="1" i="1" dirty="0" smtClean="0"/>
              <a:t>au  06-77-41-22-99</a:t>
            </a:r>
          </a:p>
          <a:p>
            <a:r>
              <a:rPr lang="fr-FR" b="1" i="1" dirty="0"/>
              <a:t>	</a:t>
            </a:r>
            <a:r>
              <a:rPr lang="fr-FR" b="1" i="1" dirty="0" smtClean="0"/>
              <a:t>	Jocelyne Ternois au 06-18-27-12-22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26839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90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GSI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LACAILLE Jean-francois</dc:creator>
  <cp:lastModifiedBy>LACAILLE Jean-francois</cp:lastModifiedBy>
  <cp:revision>10</cp:revision>
  <cp:lastPrinted>2018-08-29T08:32:00Z</cp:lastPrinted>
  <dcterms:created xsi:type="dcterms:W3CDTF">2018-08-29T07:42:16Z</dcterms:created>
  <dcterms:modified xsi:type="dcterms:W3CDTF">2018-08-31T12:09:08Z</dcterms:modified>
</cp:coreProperties>
</file>